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2B448-5CAB-4309-81D7-700FD5AE6712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D97F-F3D1-44BC-8C73-C702E4537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54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D97F-F3D1-44BC-8C73-C702E453751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60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A993-37F2-4588-A7BB-9C999C8F701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3C3-A24E-431A-A22C-D1CCE82AF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38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A993-37F2-4588-A7BB-9C999C8F701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3C3-A24E-431A-A22C-D1CCE82AF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98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A993-37F2-4588-A7BB-9C999C8F701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3C3-A24E-431A-A22C-D1CCE82AF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02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A993-37F2-4588-A7BB-9C999C8F701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3C3-A24E-431A-A22C-D1CCE82AF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13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A993-37F2-4588-A7BB-9C999C8F701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3C3-A24E-431A-A22C-D1CCE82AF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A993-37F2-4588-A7BB-9C999C8F701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3C3-A24E-431A-A22C-D1CCE82AF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5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A993-37F2-4588-A7BB-9C999C8F701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3C3-A24E-431A-A22C-D1CCE82AF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34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A993-37F2-4588-A7BB-9C999C8F701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3C3-A24E-431A-A22C-D1CCE82AF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88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A993-37F2-4588-A7BB-9C999C8F701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3C3-A24E-431A-A22C-D1CCE82AF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3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A993-37F2-4588-A7BB-9C999C8F701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3C3-A24E-431A-A22C-D1CCE82AF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3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A993-37F2-4588-A7BB-9C999C8F701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43C3-A24E-431A-A22C-D1CCE82AF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11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A993-37F2-4588-A7BB-9C999C8F701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943C3-A24E-431A-A22C-D1CCE82AF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3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7yyU4FD_gw&amp;list=PLbGUgyQIJfFi43x2bOJyToKPYjgSr8oHC&amp;index=10&amp;t=11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in front of a tree&#10;&#10;Description automatically generated">
            <a:extLst>
              <a:ext uri="{FF2B5EF4-FFF2-40B4-BE49-F238E27FC236}">
                <a16:creationId xmlns:a16="http://schemas.microsoft.com/office/drawing/2014/main" id="{7B2229DF-BCD0-4D17-92BD-6482A9365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6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CD373AB1-4905-4B45-B243-3613520DC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9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iding a horse&#10;&#10;Description automatically generated">
            <a:extLst>
              <a:ext uri="{FF2B5EF4-FFF2-40B4-BE49-F238E27FC236}">
                <a16:creationId xmlns:a16="http://schemas.microsoft.com/office/drawing/2014/main" id="{23B79A1E-7BBA-4E55-A60F-1BA7F61B2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14DB13-69F1-4C1C-840E-2B71EA778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6DA43-3B95-439C-B136-FCF4A0D7CC85}"/>
              </a:ext>
            </a:extLst>
          </p:cNvPr>
          <p:cNvSpPr txBox="1"/>
          <p:nvPr/>
        </p:nvSpPr>
        <p:spPr>
          <a:xfrm>
            <a:off x="395536" y="6021288"/>
            <a:ext cx="8626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VIDEO</a:t>
            </a:r>
          </a:p>
          <a:p>
            <a:r>
              <a:rPr lang="en-GB" sz="1400" u="sng" dirty="0">
                <a:hlinkClick r:id="rId3"/>
              </a:rPr>
              <a:t>https://www.youtube.com/watch?v=y7yyU4FD_gw&amp;list=PLbGUgyQIJfFi43x2bOJyToKPYjgSr8oHC&amp;index=10&amp;t=11s</a:t>
            </a:r>
            <a:r>
              <a:rPr lang="en-GB" sz="1400" dirty="0"/>
              <a:t> </a:t>
            </a:r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91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36ECE32A-6318-483E-8960-9069B39E9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8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AF3FF-FC67-45D0-8042-301D21EE7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0671C-9918-4D69-B0FE-373ACDAD3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E26852C-8E38-4AE3-98F2-F27AB5E6A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74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29</Words>
  <Application>Microsoft Office PowerPoint</Application>
  <PresentationFormat>On-screen Show (4:3)</PresentationFormat>
  <Paragraphs>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Social Care and Social Work Improvement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muirl</dc:creator>
  <cp:lastModifiedBy>Bell, Chelsea</cp:lastModifiedBy>
  <cp:revision>16</cp:revision>
  <dcterms:created xsi:type="dcterms:W3CDTF">2017-04-27T10:03:52Z</dcterms:created>
  <dcterms:modified xsi:type="dcterms:W3CDTF">2019-06-12T09:00:48Z</dcterms:modified>
</cp:coreProperties>
</file>