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4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8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0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89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8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6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2F32C-B898-4A6C-99A2-4F4FB5405B08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CD8F-BD02-46C8-9DAB-D1C8FC4D6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" Type="http://schemas.openxmlformats.org/officeDocument/2006/relationships/image" Target="../media/image3.emf"/><Relationship Id="rId16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pscotland.org/cjvsf" TargetMode="External"/><Relationship Id="rId2" Type="http://schemas.openxmlformats.org/officeDocument/2006/relationships/hyperlink" Target="mailto:CJVSF@ccpscotland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2501"/>
            <a:ext cx="9144000" cy="193992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2636838" algn="ctr"/>
                <a:tab pos="5273675" algn="r"/>
              </a:tabLst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en-GB" altLang="en-US" b="1" dirty="0" smtClean="0">
                <a:solidFill>
                  <a:srgbClr val="468B9B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Test of Change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0" lang="en-GB" altLang="en-US" sz="4000" b="0" i="1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Third Sector in Prisons</a:t>
            </a:r>
            <a:endParaRPr lang="en-GB" sz="4000" dirty="0"/>
          </a:p>
        </p:txBody>
      </p:sp>
      <p:pic>
        <p:nvPicPr>
          <p:cNvPr id="2049" name="Picture 2" descr="CJVSF_logo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" y="6007294"/>
            <a:ext cx="2062762" cy="7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" descr="CCP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208" y="6026131"/>
            <a:ext cx="1181101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95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40"/>
            <a:ext cx="10515600" cy="833876"/>
          </a:xfrm>
        </p:spPr>
        <p:txBody>
          <a:bodyPr/>
          <a:lstStyle/>
          <a:p>
            <a:pPr algn="ctr"/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National  and</a:t>
            </a:r>
            <a:r>
              <a:rPr kumimoji="0" lang="en-GB" altLang="en-US" b="1" i="0" u="none" strike="noStrike" cap="none" normalizeH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Local </a:t>
            </a: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006"/>
            <a:ext cx="10515600" cy="4351338"/>
          </a:xfrm>
        </p:spPr>
        <p:txBody>
          <a:bodyPr/>
          <a:lstStyle/>
          <a:p>
            <a:r>
              <a:rPr lang="en-GB" dirty="0" smtClean="0"/>
              <a:t>National Policy</a:t>
            </a:r>
          </a:p>
          <a:p>
            <a:pPr lvl="2"/>
            <a:r>
              <a:rPr lang="en-GB" dirty="0" smtClean="0"/>
              <a:t>Local Implementation</a:t>
            </a:r>
          </a:p>
          <a:p>
            <a:r>
              <a:rPr lang="en-GB" dirty="0" smtClean="0"/>
              <a:t>National Structures</a:t>
            </a:r>
          </a:p>
          <a:p>
            <a:pPr lvl="2"/>
            <a:r>
              <a:rPr lang="en-GB" dirty="0" smtClean="0"/>
              <a:t>Local Delivery</a:t>
            </a:r>
          </a:p>
          <a:p>
            <a:r>
              <a:rPr lang="en-GB" dirty="0" smtClean="0"/>
              <a:t>National Activities</a:t>
            </a:r>
          </a:p>
          <a:p>
            <a:pPr lvl="2"/>
            <a:r>
              <a:rPr lang="en-GB" dirty="0" smtClean="0"/>
              <a:t>Local change</a:t>
            </a:r>
          </a:p>
          <a:p>
            <a:pPr marL="273050" lvl="1"/>
            <a:r>
              <a:rPr lang="en-GB" sz="2800" dirty="0" smtClean="0"/>
              <a:t>National Outcomes</a:t>
            </a:r>
          </a:p>
          <a:p>
            <a:pPr marL="1187450" lvl="3"/>
            <a:r>
              <a:rPr lang="en-GB" sz="2200" dirty="0" smtClean="0"/>
              <a:t>Local measures</a:t>
            </a:r>
          </a:p>
          <a:p>
            <a:r>
              <a:rPr lang="en-GB" dirty="0" smtClean="0"/>
              <a:t>National Drivers</a:t>
            </a:r>
          </a:p>
          <a:p>
            <a:pPr lvl="1"/>
            <a:r>
              <a:rPr lang="en-GB" smtClean="0"/>
              <a:t>Local impact</a:t>
            </a:r>
            <a:endParaRPr lang="en-GB" dirty="0"/>
          </a:p>
        </p:txBody>
      </p:sp>
      <p:pic>
        <p:nvPicPr>
          <p:cNvPr id="4" name="Picture 2" descr="CJVSF_logo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7" y="5998668"/>
            <a:ext cx="2062762" cy="7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CP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382" y="5976113"/>
            <a:ext cx="1181101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020" y="53701"/>
            <a:ext cx="2192594" cy="25811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28" y="4557304"/>
            <a:ext cx="2808868" cy="21229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134" y="156696"/>
            <a:ext cx="3282848" cy="37599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3435" y="1025636"/>
            <a:ext cx="3488190" cy="18207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95" y="125019"/>
            <a:ext cx="2860301" cy="31739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8536" y="116595"/>
            <a:ext cx="2811594" cy="1735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38536" y="1652280"/>
            <a:ext cx="2942616" cy="3569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173" y="1344282"/>
            <a:ext cx="1926135" cy="29184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03328" y="2183866"/>
            <a:ext cx="2237334" cy="313209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34555" y="2837755"/>
            <a:ext cx="1973333" cy="25603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33182" y="3208263"/>
            <a:ext cx="3038371" cy="2915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56219" y="4517682"/>
            <a:ext cx="3176228" cy="223483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77236" y="201478"/>
            <a:ext cx="2320867" cy="26371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61371" y="1815083"/>
            <a:ext cx="3037750" cy="29677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73949" y="4057059"/>
            <a:ext cx="2705117" cy="25091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092259" y="4621585"/>
            <a:ext cx="1450542" cy="212793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5246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40"/>
            <a:ext cx="10515600" cy="833876"/>
          </a:xfrm>
        </p:spPr>
        <p:txBody>
          <a:bodyPr/>
          <a:lstStyle/>
          <a:p>
            <a:pPr algn="ctr"/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Key elements</a:t>
            </a:r>
            <a:r>
              <a:rPr kumimoji="0" lang="en-GB" altLang="en-US" b="1" i="0" u="none" strike="noStrike" cap="none" normalizeH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for Pilots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006"/>
            <a:ext cx="10515600" cy="4351338"/>
          </a:xfrm>
        </p:spPr>
        <p:txBody>
          <a:bodyPr/>
          <a:lstStyle/>
          <a:p>
            <a:r>
              <a:rPr lang="en-GB" dirty="0" smtClean="0"/>
              <a:t>National work around health and social care in prisons</a:t>
            </a:r>
          </a:p>
          <a:p>
            <a:r>
              <a:rPr lang="en-GB" dirty="0" smtClean="0"/>
              <a:t>National prisoner health care network </a:t>
            </a:r>
          </a:p>
          <a:p>
            <a:r>
              <a:rPr lang="en-GB" dirty="0" smtClean="0"/>
              <a:t>Scottish Prison Service</a:t>
            </a:r>
          </a:p>
          <a:p>
            <a:r>
              <a:rPr lang="en-GB" dirty="0" smtClean="0"/>
              <a:t>Third Sector Interface</a:t>
            </a:r>
          </a:p>
          <a:p>
            <a:r>
              <a:rPr lang="en-GB" dirty="0" smtClean="0"/>
              <a:t>Community Justice Boards</a:t>
            </a:r>
          </a:p>
          <a:p>
            <a:r>
              <a:rPr lang="en-GB" dirty="0" smtClean="0"/>
              <a:t>Alcohol and Drug Partnerships</a:t>
            </a:r>
          </a:p>
          <a:p>
            <a:r>
              <a:rPr lang="en-GB" dirty="0" smtClean="0"/>
              <a:t>Health and Social Care Partnerships </a:t>
            </a:r>
            <a:endParaRPr lang="en-GB" dirty="0"/>
          </a:p>
        </p:txBody>
      </p:sp>
      <p:pic>
        <p:nvPicPr>
          <p:cNvPr id="4" name="Picture 2" descr="CJVSF_logo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7" y="5998668"/>
            <a:ext cx="2062762" cy="7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CP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382" y="5976113"/>
            <a:ext cx="1181101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4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40"/>
            <a:ext cx="10515600" cy="833876"/>
          </a:xfrm>
        </p:spPr>
        <p:txBody>
          <a:bodyPr/>
          <a:lstStyle/>
          <a:p>
            <a:pPr algn="ctr"/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Key questions</a:t>
            </a:r>
            <a:r>
              <a:rPr kumimoji="0" lang="en-GB" altLang="en-US" b="1" i="0" u="none" strike="noStrike" cap="none" normalizeH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for Pilots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006"/>
            <a:ext cx="10515600" cy="4351338"/>
          </a:xfrm>
        </p:spPr>
        <p:txBody>
          <a:bodyPr/>
          <a:lstStyle/>
          <a:p>
            <a:r>
              <a:rPr lang="en-GB" dirty="0" smtClean="0"/>
              <a:t>Does the pilot include the 3</a:t>
            </a:r>
            <a:r>
              <a:rPr lang="en-GB" baseline="30000" dirty="0" smtClean="0"/>
              <a:t>rd</a:t>
            </a:r>
            <a:r>
              <a:rPr lang="en-GB" dirty="0" smtClean="0"/>
              <a:t> sector?</a:t>
            </a:r>
          </a:p>
          <a:p>
            <a:r>
              <a:rPr lang="en-GB" dirty="0" smtClean="0"/>
              <a:t>In what capacity?</a:t>
            </a:r>
          </a:p>
          <a:p>
            <a:r>
              <a:rPr lang="en-GB" dirty="0" smtClean="0"/>
              <a:t>How are you measuring the contribution of 3</a:t>
            </a:r>
            <a:r>
              <a:rPr lang="en-GB" baseline="30000" dirty="0" smtClean="0"/>
              <a:t>rd</a:t>
            </a:r>
            <a:r>
              <a:rPr lang="en-GB" dirty="0" smtClean="0"/>
              <a:t> sector partners?</a:t>
            </a:r>
          </a:p>
          <a:p>
            <a:r>
              <a:rPr lang="en-GB" dirty="0" smtClean="0"/>
              <a:t>Prison or community? Or both?</a:t>
            </a:r>
          </a:p>
          <a:p>
            <a:r>
              <a:rPr lang="en-GB" dirty="0" smtClean="0"/>
              <a:t>Can the 3</a:t>
            </a:r>
            <a:r>
              <a:rPr lang="en-GB" baseline="30000" dirty="0" smtClean="0"/>
              <a:t>rd</a:t>
            </a:r>
            <a:r>
              <a:rPr lang="en-GB" dirty="0" smtClean="0"/>
              <a:t> sector add value?</a:t>
            </a:r>
          </a:p>
        </p:txBody>
      </p:sp>
      <p:pic>
        <p:nvPicPr>
          <p:cNvPr id="4" name="Picture 2" descr="CJVSF_logo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7" y="5998668"/>
            <a:ext cx="2062762" cy="7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CP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382" y="5976113"/>
            <a:ext cx="1181101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0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7993"/>
            <a:ext cx="10515600" cy="833876"/>
          </a:xfrm>
        </p:spPr>
        <p:txBody>
          <a:bodyPr/>
          <a:lstStyle/>
          <a:p>
            <a:pPr algn="ctr"/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CJVSF</a:t>
            </a:r>
            <a:r>
              <a:rPr kumimoji="0" lang="en-GB" altLang="en-US" b="1" i="0" u="none" strike="noStrike" cap="none" normalizeH="0" dirty="0" smtClean="0">
                <a:ln>
                  <a:noFill/>
                </a:ln>
                <a:solidFill>
                  <a:srgbClr val="468B9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38" y="120186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CJVSF@ccpscotland.org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www.ccpscotland.org/cjvsf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 us on Twitter @CJVSF</a:t>
            </a:r>
          </a:p>
          <a:p>
            <a:pPr marL="0" indent="0" algn="ctr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0131 475 2676</a:t>
            </a:r>
          </a:p>
          <a:p>
            <a:pPr marL="0" indent="0" algn="ctr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Norton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Park, 57 Albion Rd, Edinburgh, EH7 5QY.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Criminal Justice Voluntary Sector Forum (CJVSF) is hosted by CCPS (The Coalition of Care and support Providers in Scotland).  CCPS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company limited by guarantee registered in Scotland No. 279913, registered with the Office of the Scottish Charity Regulator as Charity No.SCO29199.</a:t>
            </a:r>
            <a:endParaRPr lang="en-GB" sz="2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4" name="Picture 2" descr="CJVSF_logo 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7" y="6042107"/>
            <a:ext cx="2062762" cy="7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CPS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756" y="6042107"/>
            <a:ext cx="1181101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97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FF9BEAFBD9B548B6ACDE5DF7E3DFD8" ma:contentTypeVersion="10" ma:contentTypeDescription="Create a new document." ma:contentTypeScope="" ma:versionID="558b94745c7bc3d20598c943f29a39ad">
  <xsd:schema xmlns:xsd="http://www.w3.org/2001/XMLSchema" xmlns:xs="http://www.w3.org/2001/XMLSchema" xmlns:p="http://schemas.microsoft.com/office/2006/metadata/properties" xmlns:ns2="7b0832f7-d2e9-4461-9c94-e09d570d84fc" xmlns:ns3="a2b916de-b7d3-408a-b514-ad93e6949b80" targetNamespace="http://schemas.microsoft.com/office/2006/metadata/properties" ma:root="true" ma:fieldsID="4c9dcc586f77526aeed1740f4c81d04a" ns2:_="" ns3:_="">
    <xsd:import namespace="7b0832f7-d2e9-4461-9c94-e09d570d84fc"/>
    <xsd:import namespace="a2b916de-b7d3-408a-b514-ad93e6949b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832f7-d2e9-4461-9c94-e09d570d84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916de-b7d3-408a-b514-ad93e6949b8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B67482-AB19-49D0-86C7-9A15D5E3E1C5}"/>
</file>

<file path=customXml/itemProps2.xml><?xml version="1.0" encoding="utf-8"?>
<ds:datastoreItem xmlns:ds="http://schemas.openxmlformats.org/officeDocument/2006/customXml" ds:itemID="{F2D2B0A9-D198-4A8D-9F1C-2DEC4E1DB05F}"/>
</file>

<file path=customXml/itemProps3.xml><?xml version="1.0" encoding="utf-8"?>
<ds:datastoreItem xmlns:ds="http://schemas.openxmlformats.org/officeDocument/2006/customXml" ds:itemID="{C6D15ED6-3F43-454A-801A-D551EE92AA1F}"/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 Test of Change Workshop</vt:lpstr>
      <vt:lpstr>National  and Local Context</vt:lpstr>
      <vt:lpstr>PowerPoint Presentation</vt:lpstr>
      <vt:lpstr>Key elements for Pilots</vt:lpstr>
      <vt:lpstr>Key questions for Pilots</vt:lpstr>
      <vt:lpstr>CJVSF 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Mulcahy</dc:creator>
  <cp:lastModifiedBy>Tracey McFall</cp:lastModifiedBy>
  <cp:revision>17</cp:revision>
  <dcterms:created xsi:type="dcterms:W3CDTF">2018-05-31T08:42:19Z</dcterms:created>
  <dcterms:modified xsi:type="dcterms:W3CDTF">2019-08-19T14:05:35Z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0x0101005AFF9BEAFBD9B548B6ACDE5DF7E3DFD8</vt:lpwstr>
  </property>
</Properties>
</file>